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8"/>
  </p:notesMasterIdLst>
  <p:sldIdLst>
    <p:sldId id="285" r:id="rId2"/>
    <p:sldId id="286" r:id="rId3"/>
    <p:sldId id="287" r:id="rId4"/>
    <p:sldId id="288" r:id="rId5"/>
    <p:sldId id="289" r:id="rId6"/>
    <p:sldId id="280"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A2724F-FE00-4750-9B12-F9C5A1D5EB68}">
  <a:tblStyle styleId="{66A2724F-FE00-4750-9B12-F9C5A1D5EB6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9"/>
    <p:restoredTop sz="93187"/>
  </p:normalViewPr>
  <p:slideViewPr>
    <p:cSldViewPr snapToGrid="0">
      <p:cViewPr varScale="1">
        <p:scale>
          <a:sx n="88" d="100"/>
          <a:sy n="88" d="100"/>
        </p:scale>
        <p:origin x="11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265182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25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71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019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427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60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293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flipH="1">
            <a:off x="0" y="0"/>
            <a:ext cx="6593211" cy="5143591"/>
          </a:xfrm>
          <a:custGeom>
            <a:avLst/>
            <a:gdLst/>
            <a:ahLst/>
            <a:cxnLst/>
            <a:rect l="l" t="t" r="r" b="b"/>
            <a:pathLst>
              <a:path w="126823" h="98939" extrusionOk="0">
                <a:moveTo>
                  <a:pt x="8625" y="1"/>
                </a:moveTo>
                <a:lnTo>
                  <a:pt x="8114" y="891"/>
                </a:lnTo>
                <a:lnTo>
                  <a:pt x="7133" y="2705"/>
                </a:lnTo>
                <a:lnTo>
                  <a:pt x="6209" y="4543"/>
                </a:lnTo>
                <a:lnTo>
                  <a:pt x="5352" y="6407"/>
                </a:lnTo>
                <a:lnTo>
                  <a:pt x="4544" y="8287"/>
                </a:lnTo>
                <a:lnTo>
                  <a:pt x="3810" y="10191"/>
                </a:lnTo>
                <a:lnTo>
                  <a:pt x="3134" y="12120"/>
                </a:lnTo>
                <a:lnTo>
                  <a:pt x="2515" y="14066"/>
                </a:lnTo>
                <a:lnTo>
                  <a:pt x="1971" y="16037"/>
                </a:lnTo>
                <a:lnTo>
                  <a:pt x="1485" y="18015"/>
                </a:lnTo>
                <a:lnTo>
                  <a:pt x="1064" y="20019"/>
                </a:lnTo>
                <a:lnTo>
                  <a:pt x="718" y="22047"/>
                </a:lnTo>
                <a:lnTo>
                  <a:pt x="438" y="24084"/>
                </a:lnTo>
                <a:lnTo>
                  <a:pt x="223" y="26137"/>
                </a:lnTo>
                <a:lnTo>
                  <a:pt x="75" y="28206"/>
                </a:lnTo>
                <a:lnTo>
                  <a:pt x="9" y="30292"/>
                </a:lnTo>
                <a:lnTo>
                  <a:pt x="1" y="31339"/>
                </a:lnTo>
                <a:lnTo>
                  <a:pt x="9" y="32716"/>
                </a:lnTo>
                <a:lnTo>
                  <a:pt x="133" y="35453"/>
                </a:lnTo>
                <a:lnTo>
                  <a:pt x="380" y="38158"/>
                </a:lnTo>
                <a:lnTo>
                  <a:pt x="751" y="40837"/>
                </a:lnTo>
                <a:lnTo>
                  <a:pt x="1229" y="43492"/>
                </a:lnTo>
                <a:lnTo>
                  <a:pt x="1831" y="46114"/>
                </a:lnTo>
                <a:lnTo>
                  <a:pt x="2548" y="48703"/>
                </a:lnTo>
                <a:lnTo>
                  <a:pt x="3373" y="51259"/>
                </a:lnTo>
                <a:lnTo>
                  <a:pt x="4305" y="53781"/>
                </a:lnTo>
                <a:lnTo>
                  <a:pt x="5343" y="56263"/>
                </a:lnTo>
                <a:lnTo>
                  <a:pt x="6489" y="58704"/>
                </a:lnTo>
                <a:lnTo>
                  <a:pt x="7734" y="61111"/>
                </a:lnTo>
                <a:lnTo>
                  <a:pt x="9087" y="63469"/>
                </a:lnTo>
                <a:lnTo>
                  <a:pt x="10538" y="65786"/>
                </a:lnTo>
                <a:lnTo>
                  <a:pt x="12079" y="68053"/>
                </a:lnTo>
                <a:lnTo>
                  <a:pt x="13720" y="70271"/>
                </a:lnTo>
                <a:lnTo>
                  <a:pt x="14578" y="71368"/>
                </a:lnTo>
                <a:lnTo>
                  <a:pt x="10439" y="81674"/>
                </a:lnTo>
                <a:lnTo>
                  <a:pt x="21297" y="78763"/>
                </a:lnTo>
                <a:lnTo>
                  <a:pt x="22122" y="79555"/>
                </a:lnTo>
                <a:lnTo>
                  <a:pt x="23804" y="81105"/>
                </a:lnTo>
                <a:lnTo>
                  <a:pt x="25543" y="82614"/>
                </a:lnTo>
                <a:lnTo>
                  <a:pt x="27332" y="84089"/>
                </a:lnTo>
                <a:lnTo>
                  <a:pt x="29163" y="85524"/>
                </a:lnTo>
                <a:lnTo>
                  <a:pt x="31051" y="86917"/>
                </a:lnTo>
                <a:lnTo>
                  <a:pt x="32988" y="88269"/>
                </a:lnTo>
                <a:lnTo>
                  <a:pt x="34967" y="89580"/>
                </a:lnTo>
                <a:lnTo>
                  <a:pt x="36987" y="90850"/>
                </a:lnTo>
                <a:lnTo>
                  <a:pt x="39056" y="92079"/>
                </a:lnTo>
                <a:lnTo>
                  <a:pt x="41175" y="93266"/>
                </a:lnTo>
                <a:lnTo>
                  <a:pt x="43327" y="94395"/>
                </a:lnTo>
                <a:lnTo>
                  <a:pt x="45520" y="95492"/>
                </a:lnTo>
                <a:lnTo>
                  <a:pt x="47755" y="96539"/>
                </a:lnTo>
                <a:lnTo>
                  <a:pt x="50030" y="97537"/>
                </a:lnTo>
                <a:lnTo>
                  <a:pt x="52339" y="98485"/>
                </a:lnTo>
                <a:lnTo>
                  <a:pt x="53510" y="98938"/>
                </a:lnTo>
                <a:lnTo>
                  <a:pt x="126822" y="98938"/>
                </a:lnTo>
                <a:lnTo>
                  <a:pt x="126822" y="1"/>
                </a:lnTo>
                <a:close/>
              </a:path>
            </a:pathLst>
          </a:custGeom>
          <a:solidFill>
            <a:srgbClr val="9AB6E6"/>
          </a:solidFill>
          <a:ln w="152400" cap="flat" cmpd="sng">
            <a:solidFill>
              <a:srgbClr val="9AB6E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0" y="0"/>
            <a:ext cx="6593211" cy="5143591"/>
          </a:xfrm>
          <a:custGeom>
            <a:avLst/>
            <a:gdLst/>
            <a:ahLst/>
            <a:cxnLst/>
            <a:rect l="l" t="t" r="r" b="b"/>
            <a:pathLst>
              <a:path w="126823" h="98939" extrusionOk="0">
                <a:moveTo>
                  <a:pt x="8625" y="1"/>
                </a:moveTo>
                <a:lnTo>
                  <a:pt x="8114" y="891"/>
                </a:lnTo>
                <a:lnTo>
                  <a:pt x="7133" y="2705"/>
                </a:lnTo>
                <a:lnTo>
                  <a:pt x="6209" y="4543"/>
                </a:lnTo>
                <a:lnTo>
                  <a:pt x="5352" y="6407"/>
                </a:lnTo>
                <a:lnTo>
                  <a:pt x="4544" y="8287"/>
                </a:lnTo>
                <a:lnTo>
                  <a:pt x="3810" y="10191"/>
                </a:lnTo>
                <a:lnTo>
                  <a:pt x="3134" y="12120"/>
                </a:lnTo>
                <a:lnTo>
                  <a:pt x="2515" y="14066"/>
                </a:lnTo>
                <a:lnTo>
                  <a:pt x="1971" y="16037"/>
                </a:lnTo>
                <a:lnTo>
                  <a:pt x="1485" y="18015"/>
                </a:lnTo>
                <a:lnTo>
                  <a:pt x="1064" y="20019"/>
                </a:lnTo>
                <a:lnTo>
                  <a:pt x="718" y="22047"/>
                </a:lnTo>
                <a:lnTo>
                  <a:pt x="438" y="24084"/>
                </a:lnTo>
                <a:lnTo>
                  <a:pt x="223" y="26137"/>
                </a:lnTo>
                <a:lnTo>
                  <a:pt x="75" y="28206"/>
                </a:lnTo>
                <a:lnTo>
                  <a:pt x="9" y="30292"/>
                </a:lnTo>
                <a:lnTo>
                  <a:pt x="1" y="31339"/>
                </a:lnTo>
                <a:lnTo>
                  <a:pt x="9" y="32716"/>
                </a:lnTo>
                <a:lnTo>
                  <a:pt x="133" y="35453"/>
                </a:lnTo>
                <a:lnTo>
                  <a:pt x="380" y="38158"/>
                </a:lnTo>
                <a:lnTo>
                  <a:pt x="751" y="40837"/>
                </a:lnTo>
                <a:lnTo>
                  <a:pt x="1229" y="43492"/>
                </a:lnTo>
                <a:lnTo>
                  <a:pt x="1831" y="46114"/>
                </a:lnTo>
                <a:lnTo>
                  <a:pt x="2548" y="48703"/>
                </a:lnTo>
                <a:lnTo>
                  <a:pt x="3373" y="51259"/>
                </a:lnTo>
                <a:lnTo>
                  <a:pt x="4305" y="53781"/>
                </a:lnTo>
                <a:lnTo>
                  <a:pt x="5343" y="56263"/>
                </a:lnTo>
                <a:lnTo>
                  <a:pt x="6489" y="58704"/>
                </a:lnTo>
                <a:lnTo>
                  <a:pt x="7734" y="61111"/>
                </a:lnTo>
                <a:lnTo>
                  <a:pt x="9087" y="63469"/>
                </a:lnTo>
                <a:lnTo>
                  <a:pt x="10538" y="65786"/>
                </a:lnTo>
                <a:lnTo>
                  <a:pt x="12079" y="68053"/>
                </a:lnTo>
                <a:lnTo>
                  <a:pt x="13720" y="70271"/>
                </a:lnTo>
                <a:lnTo>
                  <a:pt x="14578" y="71368"/>
                </a:lnTo>
                <a:lnTo>
                  <a:pt x="10439" y="81674"/>
                </a:lnTo>
                <a:lnTo>
                  <a:pt x="21297" y="78763"/>
                </a:lnTo>
                <a:lnTo>
                  <a:pt x="22122" y="79555"/>
                </a:lnTo>
                <a:lnTo>
                  <a:pt x="23804" y="81105"/>
                </a:lnTo>
                <a:lnTo>
                  <a:pt x="25543" y="82614"/>
                </a:lnTo>
                <a:lnTo>
                  <a:pt x="27332" y="84089"/>
                </a:lnTo>
                <a:lnTo>
                  <a:pt x="29163" y="85524"/>
                </a:lnTo>
                <a:lnTo>
                  <a:pt x="31051" y="86917"/>
                </a:lnTo>
                <a:lnTo>
                  <a:pt x="32988" y="88269"/>
                </a:lnTo>
                <a:lnTo>
                  <a:pt x="34967" y="89580"/>
                </a:lnTo>
                <a:lnTo>
                  <a:pt x="36987" y="90850"/>
                </a:lnTo>
                <a:lnTo>
                  <a:pt x="39056" y="92079"/>
                </a:lnTo>
                <a:lnTo>
                  <a:pt x="41175" y="93266"/>
                </a:lnTo>
                <a:lnTo>
                  <a:pt x="43327" y="94395"/>
                </a:lnTo>
                <a:lnTo>
                  <a:pt x="45520" y="95492"/>
                </a:lnTo>
                <a:lnTo>
                  <a:pt x="47755" y="96539"/>
                </a:lnTo>
                <a:lnTo>
                  <a:pt x="50030" y="97537"/>
                </a:lnTo>
                <a:lnTo>
                  <a:pt x="52339" y="98485"/>
                </a:lnTo>
                <a:lnTo>
                  <a:pt x="53510" y="98938"/>
                </a:lnTo>
                <a:lnTo>
                  <a:pt x="126822" y="98938"/>
                </a:lnTo>
                <a:lnTo>
                  <a:pt x="1268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09600" y="1991850"/>
            <a:ext cx="5345700" cy="1159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flipH="1">
            <a:off x="0" y="0"/>
            <a:ext cx="8093362" cy="5143539"/>
          </a:xfrm>
          <a:custGeom>
            <a:avLst/>
            <a:gdLst/>
            <a:ahLst/>
            <a:cxnLst/>
            <a:rect l="l" t="t" r="r" b="b"/>
            <a:pathLst>
              <a:path w="155679" h="98938" extrusionOk="0">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6D9EEB"/>
          </a:solidFill>
          <a:ln w="152400" cap="flat" cmpd="sng">
            <a:solidFill>
              <a:srgbClr val="9AB6E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flipH="1">
            <a:off x="0" y="0"/>
            <a:ext cx="8093362" cy="5143539"/>
          </a:xfrm>
          <a:custGeom>
            <a:avLst/>
            <a:gdLst/>
            <a:ahLst/>
            <a:cxnLst/>
            <a:rect l="l" t="t" r="r" b="b"/>
            <a:pathLst>
              <a:path w="155679" h="98938" extrusionOk="0">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653625" y="739375"/>
            <a:ext cx="5969100" cy="7449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5"/>
          <p:cNvSpPr txBox="1">
            <a:spLocks noGrp="1"/>
          </p:cNvSpPr>
          <p:nvPr>
            <p:ph type="body" idx="1"/>
          </p:nvPr>
        </p:nvSpPr>
        <p:spPr>
          <a:xfrm>
            <a:off x="653625" y="1526915"/>
            <a:ext cx="5969100" cy="32370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0" name="Google Shape;30;p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A4C2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53625" y="739375"/>
            <a:ext cx="5969100" cy="744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3000"/>
              <a:buFont typeface="Sniglet"/>
              <a:buNone/>
              <a:defRPr sz="3000">
                <a:solidFill>
                  <a:srgbClr val="3C78D8"/>
                </a:solidFill>
                <a:latin typeface="Sniglet"/>
                <a:ea typeface="Sniglet"/>
                <a:cs typeface="Sniglet"/>
                <a:sym typeface="Sniglet"/>
              </a:defRPr>
            </a:lvl1pPr>
            <a:lvl2pPr lvl="1">
              <a:spcBef>
                <a:spcPts val="0"/>
              </a:spcBef>
              <a:spcAft>
                <a:spcPts val="0"/>
              </a:spcAft>
              <a:buClr>
                <a:srgbClr val="3C78D8"/>
              </a:buClr>
              <a:buSzPts val="3000"/>
              <a:buFont typeface="Sniglet"/>
              <a:buNone/>
              <a:defRPr sz="3000">
                <a:solidFill>
                  <a:srgbClr val="3C78D8"/>
                </a:solidFill>
                <a:latin typeface="Sniglet"/>
                <a:ea typeface="Sniglet"/>
                <a:cs typeface="Sniglet"/>
                <a:sym typeface="Sniglet"/>
              </a:defRPr>
            </a:lvl2pPr>
            <a:lvl3pPr lvl="2">
              <a:spcBef>
                <a:spcPts val="0"/>
              </a:spcBef>
              <a:spcAft>
                <a:spcPts val="0"/>
              </a:spcAft>
              <a:buClr>
                <a:srgbClr val="3C78D8"/>
              </a:buClr>
              <a:buSzPts val="3000"/>
              <a:buFont typeface="Sniglet"/>
              <a:buNone/>
              <a:defRPr sz="3000">
                <a:solidFill>
                  <a:srgbClr val="3C78D8"/>
                </a:solidFill>
                <a:latin typeface="Sniglet"/>
                <a:ea typeface="Sniglet"/>
                <a:cs typeface="Sniglet"/>
                <a:sym typeface="Sniglet"/>
              </a:defRPr>
            </a:lvl3pPr>
            <a:lvl4pPr lvl="3">
              <a:spcBef>
                <a:spcPts val="0"/>
              </a:spcBef>
              <a:spcAft>
                <a:spcPts val="0"/>
              </a:spcAft>
              <a:buClr>
                <a:srgbClr val="3C78D8"/>
              </a:buClr>
              <a:buSzPts val="3000"/>
              <a:buFont typeface="Sniglet"/>
              <a:buNone/>
              <a:defRPr sz="3000">
                <a:solidFill>
                  <a:srgbClr val="3C78D8"/>
                </a:solidFill>
                <a:latin typeface="Sniglet"/>
                <a:ea typeface="Sniglet"/>
                <a:cs typeface="Sniglet"/>
                <a:sym typeface="Sniglet"/>
              </a:defRPr>
            </a:lvl4pPr>
            <a:lvl5pPr lvl="4">
              <a:spcBef>
                <a:spcPts val="0"/>
              </a:spcBef>
              <a:spcAft>
                <a:spcPts val="0"/>
              </a:spcAft>
              <a:buClr>
                <a:srgbClr val="3C78D8"/>
              </a:buClr>
              <a:buSzPts val="3000"/>
              <a:buFont typeface="Sniglet"/>
              <a:buNone/>
              <a:defRPr sz="3000">
                <a:solidFill>
                  <a:srgbClr val="3C78D8"/>
                </a:solidFill>
                <a:latin typeface="Sniglet"/>
                <a:ea typeface="Sniglet"/>
                <a:cs typeface="Sniglet"/>
                <a:sym typeface="Sniglet"/>
              </a:defRPr>
            </a:lvl5pPr>
            <a:lvl6pPr lvl="5">
              <a:spcBef>
                <a:spcPts val="0"/>
              </a:spcBef>
              <a:spcAft>
                <a:spcPts val="0"/>
              </a:spcAft>
              <a:buClr>
                <a:srgbClr val="3C78D8"/>
              </a:buClr>
              <a:buSzPts val="3000"/>
              <a:buFont typeface="Sniglet"/>
              <a:buNone/>
              <a:defRPr sz="3000">
                <a:solidFill>
                  <a:srgbClr val="3C78D8"/>
                </a:solidFill>
                <a:latin typeface="Sniglet"/>
                <a:ea typeface="Sniglet"/>
                <a:cs typeface="Sniglet"/>
                <a:sym typeface="Sniglet"/>
              </a:defRPr>
            </a:lvl6pPr>
            <a:lvl7pPr lvl="6">
              <a:spcBef>
                <a:spcPts val="0"/>
              </a:spcBef>
              <a:spcAft>
                <a:spcPts val="0"/>
              </a:spcAft>
              <a:buClr>
                <a:srgbClr val="3C78D8"/>
              </a:buClr>
              <a:buSzPts val="3000"/>
              <a:buFont typeface="Sniglet"/>
              <a:buNone/>
              <a:defRPr sz="3000">
                <a:solidFill>
                  <a:srgbClr val="3C78D8"/>
                </a:solidFill>
                <a:latin typeface="Sniglet"/>
                <a:ea typeface="Sniglet"/>
                <a:cs typeface="Sniglet"/>
                <a:sym typeface="Sniglet"/>
              </a:defRPr>
            </a:lvl7pPr>
            <a:lvl8pPr lvl="7">
              <a:spcBef>
                <a:spcPts val="0"/>
              </a:spcBef>
              <a:spcAft>
                <a:spcPts val="0"/>
              </a:spcAft>
              <a:buClr>
                <a:srgbClr val="3C78D8"/>
              </a:buClr>
              <a:buSzPts val="3000"/>
              <a:buFont typeface="Sniglet"/>
              <a:buNone/>
              <a:defRPr sz="3000">
                <a:solidFill>
                  <a:srgbClr val="3C78D8"/>
                </a:solidFill>
                <a:latin typeface="Sniglet"/>
                <a:ea typeface="Sniglet"/>
                <a:cs typeface="Sniglet"/>
                <a:sym typeface="Sniglet"/>
              </a:defRPr>
            </a:lvl8pPr>
            <a:lvl9pPr lvl="8">
              <a:spcBef>
                <a:spcPts val="0"/>
              </a:spcBef>
              <a:spcAft>
                <a:spcPts val="0"/>
              </a:spcAft>
              <a:buClr>
                <a:srgbClr val="3C78D8"/>
              </a:buClr>
              <a:buSzPts val="3000"/>
              <a:buFont typeface="Sniglet"/>
              <a:buNone/>
              <a:defRPr sz="3000">
                <a:solidFill>
                  <a:srgbClr val="3C78D8"/>
                </a:solidFill>
                <a:latin typeface="Sniglet"/>
                <a:ea typeface="Sniglet"/>
                <a:cs typeface="Sniglet"/>
                <a:sym typeface="Sniglet"/>
              </a:defRPr>
            </a:lvl9pPr>
          </a:lstStyle>
          <a:p>
            <a:endParaRPr/>
          </a:p>
        </p:txBody>
      </p:sp>
      <p:sp>
        <p:nvSpPr>
          <p:cNvPr id="7" name="Google Shape;7;p1"/>
          <p:cNvSpPr txBox="1">
            <a:spLocks noGrp="1"/>
          </p:cNvSpPr>
          <p:nvPr>
            <p:ph type="body" idx="1"/>
          </p:nvPr>
        </p:nvSpPr>
        <p:spPr>
          <a:xfrm>
            <a:off x="653625" y="1374515"/>
            <a:ext cx="5969100" cy="32370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6D9EEB"/>
              </a:buClr>
              <a:buSzPts val="2400"/>
              <a:buFont typeface="ABeeZee"/>
              <a:buChar char="×"/>
              <a:defRPr sz="2400">
                <a:solidFill>
                  <a:srgbClr val="474F67"/>
                </a:solidFill>
                <a:latin typeface="ABeeZee"/>
                <a:ea typeface="ABeeZee"/>
                <a:cs typeface="ABeeZee"/>
                <a:sym typeface="ABeeZee"/>
              </a:defRPr>
            </a:lvl1pPr>
            <a:lvl2pPr marL="914400" lvl="1" indent="-381000">
              <a:spcBef>
                <a:spcPts val="0"/>
              </a:spcBef>
              <a:spcAft>
                <a:spcPts val="0"/>
              </a:spcAft>
              <a:buClr>
                <a:srgbClr val="6D9EEB"/>
              </a:buClr>
              <a:buSzPts val="2400"/>
              <a:buFont typeface="ABeeZee"/>
              <a:buChar char="×"/>
              <a:defRPr sz="2400">
                <a:solidFill>
                  <a:srgbClr val="474F67"/>
                </a:solidFill>
                <a:latin typeface="ABeeZee"/>
                <a:ea typeface="ABeeZee"/>
                <a:cs typeface="ABeeZee"/>
                <a:sym typeface="ABeeZee"/>
              </a:defRPr>
            </a:lvl2pPr>
            <a:lvl3pPr marL="1371600" lvl="2" indent="-381000">
              <a:spcBef>
                <a:spcPts val="0"/>
              </a:spcBef>
              <a:spcAft>
                <a:spcPts val="0"/>
              </a:spcAft>
              <a:buClr>
                <a:srgbClr val="6D9EEB"/>
              </a:buClr>
              <a:buSzPts val="2400"/>
              <a:buFont typeface="ABeeZee"/>
              <a:buChar char="×"/>
              <a:defRPr sz="2400">
                <a:solidFill>
                  <a:srgbClr val="474F67"/>
                </a:solidFill>
                <a:latin typeface="ABeeZee"/>
                <a:ea typeface="ABeeZee"/>
                <a:cs typeface="ABeeZee"/>
                <a:sym typeface="ABeeZee"/>
              </a:defRPr>
            </a:lvl3pPr>
            <a:lvl4pPr marL="1828800" lvl="3" indent="-381000">
              <a:spcBef>
                <a:spcPts val="0"/>
              </a:spcBef>
              <a:spcAft>
                <a:spcPts val="0"/>
              </a:spcAft>
              <a:buClr>
                <a:srgbClr val="6D9EEB"/>
              </a:buClr>
              <a:buSzPts val="2400"/>
              <a:buFont typeface="ABeeZee"/>
              <a:buChar char="×"/>
              <a:defRPr sz="2400">
                <a:solidFill>
                  <a:srgbClr val="474F67"/>
                </a:solidFill>
                <a:latin typeface="ABeeZee"/>
                <a:ea typeface="ABeeZee"/>
                <a:cs typeface="ABeeZee"/>
                <a:sym typeface="ABeeZee"/>
              </a:defRPr>
            </a:lvl4pPr>
            <a:lvl5pPr marL="2286000" lvl="4" indent="-381000">
              <a:spcBef>
                <a:spcPts val="0"/>
              </a:spcBef>
              <a:spcAft>
                <a:spcPts val="0"/>
              </a:spcAft>
              <a:buClr>
                <a:srgbClr val="6D9EEB"/>
              </a:buClr>
              <a:buSzPts val="2400"/>
              <a:buFont typeface="ABeeZee"/>
              <a:buChar char="×"/>
              <a:defRPr sz="2400">
                <a:solidFill>
                  <a:srgbClr val="474F67"/>
                </a:solidFill>
                <a:latin typeface="ABeeZee"/>
                <a:ea typeface="ABeeZee"/>
                <a:cs typeface="ABeeZee"/>
                <a:sym typeface="ABeeZee"/>
              </a:defRPr>
            </a:lvl5pPr>
            <a:lvl6pPr marL="2743200" lvl="5" indent="-381000">
              <a:spcBef>
                <a:spcPts val="0"/>
              </a:spcBef>
              <a:spcAft>
                <a:spcPts val="0"/>
              </a:spcAft>
              <a:buClr>
                <a:srgbClr val="6D9EEB"/>
              </a:buClr>
              <a:buSzPts val="2400"/>
              <a:buFont typeface="ABeeZee"/>
              <a:buChar char="×"/>
              <a:defRPr sz="2400">
                <a:solidFill>
                  <a:srgbClr val="474F67"/>
                </a:solidFill>
                <a:latin typeface="ABeeZee"/>
                <a:ea typeface="ABeeZee"/>
                <a:cs typeface="ABeeZee"/>
                <a:sym typeface="ABeeZee"/>
              </a:defRPr>
            </a:lvl6pPr>
            <a:lvl7pPr marL="3200400" lvl="6" indent="-381000">
              <a:spcBef>
                <a:spcPts val="0"/>
              </a:spcBef>
              <a:spcAft>
                <a:spcPts val="0"/>
              </a:spcAft>
              <a:buClr>
                <a:srgbClr val="6D9EEB"/>
              </a:buClr>
              <a:buSzPts val="2400"/>
              <a:buFont typeface="ABeeZee"/>
              <a:buChar char="●"/>
              <a:defRPr sz="2400">
                <a:solidFill>
                  <a:srgbClr val="474F67"/>
                </a:solidFill>
                <a:latin typeface="ABeeZee"/>
                <a:ea typeface="ABeeZee"/>
                <a:cs typeface="ABeeZee"/>
                <a:sym typeface="ABeeZee"/>
              </a:defRPr>
            </a:lvl7pPr>
            <a:lvl8pPr marL="3657600" lvl="7" indent="-381000">
              <a:spcBef>
                <a:spcPts val="0"/>
              </a:spcBef>
              <a:spcAft>
                <a:spcPts val="0"/>
              </a:spcAft>
              <a:buClr>
                <a:srgbClr val="6D9EEB"/>
              </a:buClr>
              <a:buSzPts val="2400"/>
              <a:buFont typeface="ABeeZee"/>
              <a:buChar char="○"/>
              <a:defRPr sz="2400">
                <a:solidFill>
                  <a:srgbClr val="474F67"/>
                </a:solidFill>
                <a:latin typeface="ABeeZee"/>
                <a:ea typeface="ABeeZee"/>
                <a:cs typeface="ABeeZee"/>
                <a:sym typeface="ABeeZee"/>
              </a:defRPr>
            </a:lvl8pPr>
            <a:lvl9pPr marL="4114800" lvl="8" indent="-381000">
              <a:spcBef>
                <a:spcPts val="0"/>
              </a:spcBef>
              <a:spcAft>
                <a:spcPts val="0"/>
              </a:spcAft>
              <a:buClr>
                <a:srgbClr val="6D9EEB"/>
              </a:buClr>
              <a:buSzPts val="2400"/>
              <a:buFont typeface="ABeeZee"/>
              <a:buChar char="■"/>
              <a:defRPr sz="2400">
                <a:solidFill>
                  <a:srgbClr val="474F67"/>
                </a:solidFill>
                <a:latin typeface="ABeeZee"/>
                <a:ea typeface="ABeeZee"/>
                <a:cs typeface="ABeeZee"/>
                <a:sym typeface="ABeeZee"/>
              </a:defRPr>
            </a:lvl9pPr>
          </a:lstStyle>
          <a:p>
            <a:endParaRPr/>
          </a:p>
        </p:txBody>
      </p:sp>
      <p:sp>
        <p:nvSpPr>
          <p:cNvPr id="8" name="Google Shape;8;p1"/>
          <p:cNvSpPr txBox="1">
            <a:spLocks noGrp="1"/>
          </p:cNvSpPr>
          <p:nvPr>
            <p:ph type="sldNum" idx="12"/>
          </p:nvPr>
        </p:nvSpPr>
        <p:spPr>
          <a:xfrm>
            <a:off x="8556784" y="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rgbClr val="FFFFFF"/>
                </a:solidFill>
                <a:latin typeface="Sniglet"/>
                <a:ea typeface="Sniglet"/>
                <a:cs typeface="Sniglet"/>
                <a:sym typeface="Sniglet"/>
              </a:defRPr>
            </a:lvl1pPr>
            <a:lvl2pPr lvl="1" algn="r">
              <a:buNone/>
              <a:defRPr sz="1200">
                <a:solidFill>
                  <a:srgbClr val="FFFFFF"/>
                </a:solidFill>
                <a:latin typeface="Sniglet"/>
                <a:ea typeface="Sniglet"/>
                <a:cs typeface="Sniglet"/>
                <a:sym typeface="Sniglet"/>
              </a:defRPr>
            </a:lvl2pPr>
            <a:lvl3pPr lvl="2" algn="r">
              <a:buNone/>
              <a:defRPr sz="1200">
                <a:solidFill>
                  <a:srgbClr val="FFFFFF"/>
                </a:solidFill>
                <a:latin typeface="Sniglet"/>
                <a:ea typeface="Sniglet"/>
                <a:cs typeface="Sniglet"/>
                <a:sym typeface="Sniglet"/>
              </a:defRPr>
            </a:lvl3pPr>
            <a:lvl4pPr lvl="3" algn="r">
              <a:buNone/>
              <a:defRPr sz="1200">
                <a:solidFill>
                  <a:srgbClr val="FFFFFF"/>
                </a:solidFill>
                <a:latin typeface="Sniglet"/>
                <a:ea typeface="Sniglet"/>
                <a:cs typeface="Sniglet"/>
                <a:sym typeface="Sniglet"/>
              </a:defRPr>
            </a:lvl4pPr>
            <a:lvl5pPr lvl="4" algn="r">
              <a:buNone/>
              <a:defRPr sz="1200">
                <a:solidFill>
                  <a:srgbClr val="FFFFFF"/>
                </a:solidFill>
                <a:latin typeface="Sniglet"/>
                <a:ea typeface="Sniglet"/>
                <a:cs typeface="Sniglet"/>
                <a:sym typeface="Sniglet"/>
              </a:defRPr>
            </a:lvl5pPr>
            <a:lvl6pPr lvl="5" algn="r">
              <a:buNone/>
              <a:defRPr sz="1200">
                <a:solidFill>
                  <a:srgbClr val="FFFFFF"/>
                </a:solidFill>
                <a:latin typeface="Sniglet"/>
                <a:ea typeface="Sniglet"/>
                <a:cs typeface="Sniglet"/>
                <a:sym typeface="Sniglet"/>
              </a:defRPr>
            </a:lvl6pPr>
            <a:lvl7pPr lvl="6" algn="r">
              <a:buNone/>
              <a:defRPr sz="1200">
                <a:solidFill>
                  <a:srgbClr val="FFFFFF"/>
                </a:solidFill>
                <a:latin typeface="Sniglet"/>
                <a:ea typeface="Sniglet"/>
                <a:cs typeface="Sniglet"/>
                <a:sym typeface="Sniglet"/>
              </a:defRPr>
            </a:lvl7pPr>
            <a:lvl8pPr lvl="7" algn="r">
              <a:buNone/>
              <a:defRPr sz="1200">
                <a:solidFill>
                  <a:srgbClr val="FFFFFF"/>
                </a:solidFill>
                <a:latin typeface="Sniglet"/>
                <a:ea typeface="Sniglet"/>
                <a:cs typeface="Sniglet"/>
                <a:sym typeface="Sniglet"/>
              </a:defRPr>
            </a:lvl8pPr>
            <a:lvl9pPr lvl="8" algn="r">
              <a:buNone/>
              <a:defRPr sz="1200">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hyperlink" Target="http://me-you-us.eu/" TargetMode="External"/><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21594" y="1889195"/>
            <a:ext cx="5435778" cy="1541721"/>
          </a:xfrm>
          <a:prstGeom prst="rect">
            <a:avLst/>
          </a:prstGeom>
        </p:spPr>
        <p:txBody>
          <a:bodyPr spcFirstLastPara="1" wrap="square" lIns="91425" tIns="91425" rIns="91425" bIns="91425" anchor="ctr" anchorCtr="0">
            <a:noAutofit/>
          </a:bodyPr>
          <a:lstStyle/>
          <a:p>
            <a:pPr algn="ctr" fontAlgn="t"/>
            <a:r>
              <a:rPr lang="pt-PT" sz="4000" dirty="0" err="1">
                <a:latin typeface="+mj-lt"/>
              </a:rPr>
              <a:t>My</a:t>
            </a:r>
            <a:r>
              <a:rPr lang="pt-PT" sz="4000" dirty="0">
                <a:latin typeface="+mj-lt"/>
              </a:rPr>
              <a:t> </a:t>
            </a:r>
            <a:r>
              <a:rPr lang="pt-PT" sz="4000" dirty="0" err="1">
                <a:latin typeface="+mj-lt"/>
              </a:rPr>
              <a:t>Right</a:t>
            </a:r>
            <a:r>
              <a:rPr lang="pt-PT" sz="4000" dirty="0">
                <a:latin typeface="+mj-lt"/>
              </a:rPr>
              <a:t> to </a:t>
            </a:r>
            <a:r>
              <a:rPr lang="pt-PT" sz="4000" dirty="0" smtClean="0">
                <a:latin typeface="+mj-lt"/>
              </a:rPr>
              <a:t>Play</a:t>
            </a:r>
            <a:br>
              <a:rPr lang="pt-PT" sz="4000" dirty="0" smtClean="0">
                <a:latin typeface="+mj-lt"/>
              </a:rPr>
            </a:br>
            <a:r>
              <a:rPr lang="pt-PT" sz="3600" dirty="0">
                <a:latin typeface="+mj-lt"/>
              </a:rPr>
              <a:t/>
            </a:r>
            <a:br>
              <a:rPr lang="pt-PT" sz="3600" dirty="0">
                <a:latin typeface="+mj-lt"/>
              </a:rPr>
            </a:br>
            <a:r>
              <a:rPr lang="pt-PT" sz="3600" dirty="0" err="1">
                <a:latin typeface="+mj-lt"/>
              </a:rPr>
              <a:t>Traditional</a:t>
            </a:r>
            <a:r>
              <a:rPr lang="pt-PT" sz="3600" dirty="0">
                <a:latin typeface="+mj-lt"/>
              </a:rPr>
              <a:t> games</a:t>
            </a:r>
            <a:br>
              <a:rPr lang="pt-PT" sz="3600" dirty="0">
                <a:latin typeface="+mj-lt"/>
              </a:rPr>
            </a:br>
            <a:endParaRPr sz="3600" dirty="0">
              <a:latin typeface="+mj-lt"/>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201" y="80207"/>
            <a:ext cx="1200150" cy="857250"/>
          </a:xfrm>
          <a:prstGeom prst="rect">
            <a:avLst/>
          </a:prstGeom>
        </p:spPr>
      </p:pic>
      <p:pic>
        <p:nvPicPr>
          <p:cNvPr id="3" name="Imagem 2"/>
          <p:cNvPicPr>
            <a:picLocks noChangeAspect="1"/>
          </p:cNvPicPr>
          <p:nvPr/>
        </p:nvPicPr>
        <p:blipFill rotWithShape="1">
          <a:blip r:embed="rId4">
            <a:extLst>
              <a:ext uri="{28A0092B-C50C-407E-A947-70E740481C1C}">
                <a14:useLocalDpi xmlns:a14="http://schemas.microsoft.com/office/drawing/2010/main" val="0"/>
              </a:ext>
            </a:extLst>
          </a:blip>
          <a:srcRect l="14670" t="23913" r="11322" b="23097"/>
          <a:stretch/>
        </p:blipFill>
        <p:spPr>
          <a:xfrm>
            <a:off x="7868434" y="86137"/>
            <a:ext cx="1200150" cy="845390"/>
          </a:xfrm>
          <a:prstGeom prst="rect">
            <a:avLst/>
          </a:prstGeom>
        </p:spPr>
      </p:pic>
      <p:sp>
        <p:nvSpPr>
          <p:cNvPr id="32" name="CaixaDeTexto 31"/>
          <p:cNvSpPr txBox="1"/>
          <p:nvPr/>
        </p:nvSpPr>
        <p:spPr>
          <a:xfrm>
            <a:off x="6432" y="4377172"/>
            <a:ext cx="4796286" cy="646331"/>
          </a:xfrm>
          <a:prstGeom prst="rect">
            <a:avLst/>
          </a:prstGeom>
          <a:noFill/>
        </p:spPr>
        <p:txBody>
          <a:bodyPr wrap="square" rtlCol="0">
            <a:spAutoFit/>
          </a:bodyPr>
          <a:lstStyle/>
          <a:p>
            <a:pPr algn="ctr"/>
            <a:r>
              <a:rPr lang="pt-PT" sz="1200" dirty="0" err="1">
                <a:latin typeface="+mj-lt"/>
              </a:rPr>
              <a:t>Students</a:t>
            </a:r>
            <a:r>
              <a:rPr lang="pt-PT" sz="1200" dirty="0">
                <a:latin typeface="+mj-lt"/>
              </a:rPr>
              <a:t> </a:t>
            </a:r>
            <a:r>
              <a:rPr lang="pt-PT" sz="1200" dirty="0" err="1">
                <a:latin typeface="+mj-lt"/>
              </a:rPr>
              <a:t>from</a:t>
            </a:r>
            <a:r>
              <a:rPr lang="pt-PT" sz="1200" dirty="0">
                <a:latin typeface="+mj-lt"/>
              </a:rPr>
              <a:t> </a:t>
            </a:r>
            <a:r>
              <a:rPr lang="pt-PT" sz="1200" dirty="0" err="1">
                <a:latin typeface="+mj-lt"/>
              </a:rPr>
              <a:t>the</a:t>
            </a:r>
            <a:r>
              <a:rPr lang="pt-PT" sz="1200" dirty="0">
                <a:latin typeface="+mj-lt"/>
              </a:rPr>
              <a:t> </a:t>
            </a:r>
            <a:r>
              <a:rPr lang="pt-PT" sz="1200" dirty="0" err="1">
                <a:latin typeface="+mj-lt"/>
              </a:rPr>
              <a:t>course</a:t>
            </a:r>
            <a:r>
              <a:rPr lang="pt-PT" sz="1200" dirty="0">
                <a:latin typeface="+mj-lt"/>
              </a:rPr>
              <a:t> </a:t>
            </a:r>
            <a:r>
              <a:rPr lang="pt-PT" sz="1200" dirty="0" err="1">
                <a:latin typeface="+mj-lt"/>
              </a:rPr>
              <a:t>of</a:t>
            </a:r>
            <a:r>
              <a:rPr lang="pt-PT" sz="1200" dirty="0">
                <a:latin typeface="+mj-lt"/>
              </a:rPr>
              <a:t> TeSP Acompanhamento de Crianças e Jovens da Escola Superior de Educação de Santarém – Portugal.</a:t>
            </a:r>
          </a:p>
          <a:p>
            <a:pPr algn="ctr"/>
            <a:r>
              <a:rPr lang="pt-PT" sz="1200" dirty="0">
                <a:latin typeface="+mj-lt"/>
              </a:rPr>
              <a:t>For </a:t>
            </a:r>
            <a:r>
              <a:rPr lang="pt-PT" sz="1200" dirty="0" err="1">
                <a:latin typeface="+mj-lt"/>
              </a:rPr>
              <a:t>the</a:t>
            </a:r>
            <a:r>
              <a:rPr lang="pt-PT" sz="1200" dirty="0">
                <a:latin typeface="+mj-lt"/>
              </a:rPr>
              <a:t> </a:t>
            </a:r>
            <a:r>
              <a:rPr lang="pt-PT" sz="1200" dirty="0" err="1">
                <a:latin typeface="+mj-lt"/>
              </a:rPr>
              <a:t>project</a:t>
            </a:r>
            <a:r>
              <a:rPr lang="pt-PT" sz="1200" dirty="0">
                <a:latin typeface="+mj-lt"/>
              </a:rPr>
              <a:t>: </a:t>
            </a:r>
            <a:r>
              <a:rPr lang="pt-PT" sz="1200" dirty="0">
                <a:latin typeface="+mj-lt"/>
                <a:hlinkClick r:id="rId5"/>
              </a:rPr>
              <a:t>http://me-you-us.eu</a:t>
            </a:r>
            <a:endParaRPr lang="pt-PT" sz="1200" dirty="0">
              <a:latin typeface="+mj-lt"/>
            </a:endParaRPr>
          </a:p>
        </p:txBody>
      </p:sp>
      <p:pic>
        <p:nvPicPr>
          <p:cNvPr id="4" name="Image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0270" y="1436912"/>
            <a:ext cx="3893730" cy="2968171"/>
          </a:xfrm>
          <a:prstGeom prst="rect">
            <a:avLst/>
          </a:prstGeom>
          <a:ln>
            <a:noFill/>
          </a:ln>
          <a:effectLst>
            <a:softEdge rad="112500"/>
          </a:effectLst>
        </p:spPr>
      </p:pic>
    </p:spTree>
    <p:extLst>
      <p:ext uri="{BB962C8B-B14F-4D97-AF65-F5344CB8AC3E}">
        <p14:creationId xmlns:p14="http://schemas.microsoft.com/office/powerpoint/2010/main" val="259978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653625" y="103316"/>
            <a:ext cx="5969100" cy="744900"/>
          </a:xfrm>
          <a:prstGeom prst="rect">
            <a:avLst/>
          </a:prstGeom>
        </p:spPr>
        <p:txBody>
          <a:bodyPr spcFirstLastPara="1" wrap="square" lIns="91425" tIns="91425" rIns="91425" bIns="91425" anchor="b" anchorCtr="0">
            <a:noAutofit/>
          </a:bodyPr>
          <a:lstStyle/>
          <a:p>
            <a:pPr lvl="0"/>
            <a:r>
              <a:rPr lang="en" dirty="0">
                <a:latin typeface="+mj-lt"/>
              </a:rPr>
              <a:t>Game 1 - </a:t>
            </a:r>
            <a:r>
              <a:rPr lang="pt-PT" dirty="0" err="1">
                <a:latin typeface="+mj-lt"/>
              </a:rPr>
              <a:t>Ball</a:t>
            </a:r>
            <a:r>
              <a:rPr lang="pt-PT" dirty="0">
                <a:latin typeface="+mj-lt"/>
              </a:rPr>
              <a:t> in the Cup</a:t>
            </a:r>
            <a:endParaRPr dirty="0">
              <a:latin typeface="+mj-lt"/>
            </a:endParaRPr>
          </a:p>
        </p:txBody>
      </p:sp>
      <p:sp>
        <p:nvSpPr>
          <p:cNvPr id="231" name="Google Shape;231;p16"/>
          <p:cNvSpPr txBox="1">
            <a:spLocks noGrp="1"/>
          </p:cNvSpPr>
          <p:nvPr>
            <p:ph type="body" idx="1"/>
          </p:nvPr>
        </p:nvSpPr>
        <p:spPr>
          <a:xfrm>
            <a:off x="244549" y="856966"/>
            <a:ext cx="5836937" cy="3192439"/>
          </a:xfrm>
          <a:prstGeom prst="rect">
            <a:avLst/>
          </a:prstGeom>
        </p:spPr>
        <p:txBody>
          <a:bodyPr spcFirstLastPara="1" wrap="square" lIns="91425" tIns="91425" rIns="91425" bIns="91425" anchor="t" anchorCtr="0">
            <a:noAutofit/>
          </a:bodyPr>
          <a:lstStyle/>
          <a:p>
            <a:pPr marL="76200" lvl="0" indent="0">
              <a:lnSpc>
                <a:spcPct val="150000"/>
              </a:lnSpc>
              <a:buNone/>
            </a:pPr>
            <a:r>
              <a:rPr lang="pt-PT" sz="1400" b="1" dirty="0" err="1">
                <a:latin typeface="+mj-lt"/>
              </a:rPr>
              <a:t>Number</a:t>
            </a:r>
            <a:r>
              <a:rPr lang="pt-PT" sz="1400" b="1" dirty="0">
                <a:latin typeface="+mj-lt"/>
              </a:rPr>
              <a:t> </a:t>
            </a:r>
            <a:r>
              <a:rPr lang="pt-PT" sz="1400" b="1" dirty="0" err="1">
                <a:latin typeface="+mj-lt"/>
              </a:rPr>
              <a:t>of</a:t>
            </a:r>
            <a:r>
              <a:rPr lang="pt-PT" sz="1400" b="1" dirty="0">
                <a:latin typeface="+mj-lt"/>
              </a:rPr>
              <a:t> </a:t>
            </a:r>
            <a:r>
              <a:rPr lang="pt-PT" sz="1400" b="1" dirty="0" err="1" smtClean="0">
                <a:latin typeface="+mj-lt"/>
              </a:rPr>
              <a:t>participants</a:t>
            </a:r>
            <a:r>
              <a:rPr lang="pt-PT" sz="1400" b="1" dirty="0" smtClean="0">
                <a:latin typeface="+mj-lt"/>
              </a:rPr>
              <a:t>:</a:t>
            </a:r>
          </a:p>
          <a:p>
            <a:pPr>
              <a:lnSpc>
                <a:spcPct val="150000"/>
              </a:lnSpc>
              <a:buFont typeface="Arial" charset="0"/>
              <a:buChar char="•"/>
            </a:pPr>
            <a:r>
              <a:rPr lang="pt-PT" sz="1400" dirty="0">
                <a:latin typeface="+mj-lt"/>
              </a:rPr>
              <a:t>As </a:t>
            </a:r>
            <a:r>
              <a:rPr lang="pt-PT" sz="1400" dirty="0" err="1">
                <a:latin typeface="+mj-lt"/>
              </a:rPr>
              <a:t>many</a:t>
            </a:r>
            <a:r>
              <a:rPr lang="pt-PT" sz="1400" dirty="0">
                <a:latin typeface="+mj-lt"/>
              </a:rPr>
              <a:t> as </a:t>
            </a:r>
            <a:r>
              <a:rPr lang="pt-PT" sz="1400" dirty="0" err="1">
                <a:latin typeface="+mj-lt"/>
              </a:rPr>
              <a:t>you</a:t>
            </a:r>
            <a:r>
              <a:rPr lang="pt-PT" sz="1400" dirty="0">
                <a:latin typeface="+mj-lt"/>
              </a:rPr>
              <a:t> </a:t>
            </a:r>
            <a:r>
              <a:rPr lang="pt-PT" sz="1400" dirty="0" err="1">
                <a:latin typeface="+mj-lt"/>
              </a:rPr>
              <a:t>like</a:t>
            </a:r>
            <a:r>
              <a:rPr lang="pt-PT" sz="1400" dirty="0">
                <a:latin typeface="+mj-lt"/>
              </a:rPr>
              <a:t>. </a:t>
            </a:r>
            <a:r>
              <a:rPr lang="pt-PT" sz="1400" dirty="0" err="1">
                <a:latin typeface="+mj-lt"/>
              </a:rPr>
              <a:t>If</a:t>
            </a:r>
            <a:r>
              <a:rPr lang="pt-PT" sz="1400" dirty="0">
                <a:latin typeface="+mj-lt"/>
              </a:rPr>
              <a:t> </a:t>
            </a:r>
            <a:r>
              <a:rPr lang="pt-PT" sz="1400" dirty="0" err="1">
                <a:latin typeface="+mj-lt"/>
              </a:rPr>
              <a:t>they</a:t>
            </a:r>
            <a:r>
              <a:rPr lang="pt-PT" sz="1400" dirty="0">
                <a:latin typeface="+mj-lt"/>
              </a:rPr>
              <a:t> are a </a:t>
            </a:r>
            <a:r>
              <a:rPr lang="pt-PT" sz="1400" dirty="0" err="1">
                <a:latin typeface="+mj-lt"/>
              </a:rPr>
              <a:t>lot</a:t>
            </a:r>
            <a:r>
              <a:rPr lang="pt-PT" sz="1400" dirty="0">
                <a:latin typeface="+mj-lt"/>
              </a:rPr>
              <a:t>, more </a:t>
            </a:r>
            <a:r>
              <a:rPr lang="pt-PT" sz="1400" dirty="0" err="1">
                <a:latin typeface="+mj-lt"/>
              </a:rPr>
              <a:t>space</a:t>
            </a:r>
            <a:r>
              <a:rPr lang="pt-PT" sz="1400" dirty="0">
                <a:latin typeface="+mj-lt"/>
              </a:rPr>
              <a:t> </a:t>
            </a:r>
            <a:r>
              <a:rPr lang="pt-PT" sz="1400" dirty="0" err="1">
                <a:latin typeface="+mj-lt"/>
              </a:rPr>
              <a:t>is</a:t>
            </a:r>
            <a:r>
              <a:rPr lang="pt-PT" sz="1400" dirty="0">
                <a:latin typeface="+mj-lt"/>
              </a:rPr>
              <a:t> </a:t>
            </a:r>
            <a:r>
              <a:rPr lang="pt-PT" sz="1400" dirty="0" err="1">
                <a:latin typeface="+mj-lt"/>
              </a:rPr>
              <a:t>needed</a:t>
            </a:r>
            <a:r>
              <a:rPr lang="pt-PT" sz="1400" dirty="0">
                <a:latin typeface="+mj-lt"/>
              </a:rPr>
              <a:t>.</a:t>
            </a:r>
            <a:endParaRPr lang="en" sz="1400" dirty="0">
              <a:latin typeface="+mj-lt"/>
            </a:endParaRPr>
          </a:p>
          <a:p>
            <a:pPr marL="76200" indent="0">
              <a:lnSpc>
                <a:spcPct val="150000"/>
              </a:lnSpc>
              <a:buNone/>
            </a:pPr>
            <a:r>
              <a:rPr lang="en" sz="1400" b="1" dirty="0">
                <a:latin typeface="+mj-lt"/>
              </a:rPr>
              <a:t>Material:</a:t>
            </a:r>
          </a:p>
          <a:p>
            <a:pPr>
              <a:lnSpc>
                <a:spcPct val="150000"/>
              </a:lnSpc>
              <a:buFont typeface="Arial" charset="0"/>
              <a:buChar char="•"/>
            </a:pPr>
            <a:r>
              <a:rPr lang="en-US" sz="1400" dirty="0">
                <a:latin typeface="+mj-lt"/>
              </a:rPr>
              <a:t>One bottle cut in half </a:t>
            </a:r>
            <a:r>
              <a:rPr lang="en-US" sz="1400" dirty="0">
                <a:latin typeface="+mj-lt"/>
              </a:rPr>
              <a:t>(hoop) </a:t>
            </a:r>
            <a:r>
              <a:rPr lang="en-US" sz="1400" dirty="0">
                <a:latin typeface="+mj-lt"/>
              </a:rPr>
              <a:t>for each player;</a:t>
            </a:r>
          </a:p>
          <a:p>
            <a:pPr>
              <a:lnSpc>
                <a:spcPct val="150000"/>
              </a:lnSpc>
              <a:buFont typeface="Arial" charset="0"/>
              <a:buChar char="•"/>
            </a:pPr>
            <a:r>
              <a:rPr lang="en-US" sz="1400" dirty="0">
                <a:latin typeface="+mj-lt"/>
              </a:rPr>
              <a:t>One ball for each player.</a:t>
            </a:r>
          </a:p>
          <a:p>
            <a:pPr marL="76200" lvl="0" indent="0">
              <a:lnSpc>
                <a:spcPct val="150000"/>
              </a:lnSpc>
              <a:buNone/>
            </a:pPr>
            <a:r>
              <a:rPr lang="pt-PT" sz="1400" b="1" dirty="0" err="1">
                <a:latin typeface="+mj-lt"/>
              </a:rPr>
              <a:t>Goal</a:t>
            </a:r>
            <a:r>
              <a:rPr lang="pt-PT" sz="1400" b="1" dirty="0">
                <a:latin typeface="+mj-lt"/>
              </a:rPr>
              <a:t>:</a:t>
            </a:r>
          </a:p>
          <a:p>
            <a:pPr>
              <a:lnSpc>
                <a:spcPct val="150000"/>
              </a:lnSpc>
              <a:buFont typeface="Arial" charset="0"/>
              <a:buChar char="•"/>
            </a:pPr>
            <a:r>
              <a:rPr lang="en-US" sz="1400" dirty="0">
                <a:latin typeface="+mj-lt"/>
              </a:rPr>
              <a:t>Aim at the hoop with the ball and put it inside the hoop.</a:t>
            </a:r>
          </a:p>
          <a:p>
            <a:pPr marL="76200" indent="0">
              <a:lnSpc>
                <a:spcPct val="150000"/>
              </a:lnSpc>
              <a:buNone/>
            </a:pPr>
            <a:r>
              <a:rPr lang="pt-PT" sz="1400" b="1" dirty="0" err="1">
                <a:latin typeface="+mj-lt"/>
              </a:rPr>
              <a:t>Description</a:t>
            </a:r>
            <a:r>
              <a:rPr lang="pt-PT" sz="1400" b="1" dirty="0">
                <a:latin typeface="+mj-lt"/>
              </a:rPr>
              <a:t>:</a:t>
            </a:r>
          </a:p>
          <a:p>
            <a:pPr marL="0" lvl="0" indent="0">
              <a:lnSpc>
                <a:spcPct val="150000"/>
              </a:lnSpc>
              <a:buNone/>
            </a:pPr>
            <a:r>
              <a:rPr lang="en-US" sz="1400" dirty="0">
                <a:latin typeface="+mj-lt"/>
              </a:rPr>
              <a:t>Participants must perform movements with only one hand so as to aim at the hoop and put it inside.</a:t>
            </a:r>
            <a:endParaRPr lang="pt-PT" sz="1400" dirty="0">
              <a:latin typeface="+mj-lt"/>
            </a:endParaRPr>
          </a:p>
        </p:txBody>
      </p:sp>
      <p:sp>
        <p:nvSpPr>
          <p:cNvPr id="258" name="Google Shape;258;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2" name="Imagem 1"/>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018285" y="952501"/>
            <a:ext cx="2980575" cy="3412670"/>
          </a:xfrm>
          <a:prstGeom prst="rect">
            <a:avLst/>
          </a:prstGeom>
          <a:ln>
            <a:noFill/>
          </a:ln>
          <a:effectLst>
            <a:softEdge rad="112500"/>
          </a:effectLst>
        </p:spPr>
      </p:pic>
    </p:spTree>
    <p:extLst>
      <p:ext uri="{BB962C8B-B14F-4D97-AF65-F5344CB8AC3E}">
        <p14:creationId xmlns:p14="http://schemas.microsoft.com/office/powerpoint/2010/main" val="679402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293914" y="213663"/>
            <a:ext cx="6328811" cy="74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mj-lt"/>
              </a:rPr>
              <a:t>Game 2 – Pinecone Game</a:t>
            </a:r>
            <a:endParaRPr dirty="0">
              <a:latin typeface="+mj-lt"/>
            </a:endParaRPr>
          </a:p>
        </p:txBody>
      </p:sp>
      <p:sp>
        <p:nvSpPr>
          <p:cNvPr id="258" name="Google Shape;258;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33" name="Google Shape;231;p16"/>
          <p:cNvSpPr txBox="1">
            <a:spLocks noGrp="1"/>
          </p:cNvSpPr>
          <p:nvPr>
            <p:ph type="body" idx="1"/>
          </p:nvPr>
        </p:nvSpPr>
        <p:spPr>
          <a:xfrm>
            <a:off x="302607" y="973078"/>
            <a:ext cx="4182309" cy="3758583"/>
          </a:xfrm>
          <a:prstGeom prst="rect">
            <a:avLst/>
          </a:prstGeom>
        </p:spPr>
        <p:txBody>
          <a:bodyPr spcFirstLastPara="1" wrap="square" lIns="91425" tIns="91425" rIns="91425" bIns="91425" anchor="t" anchorCtr="0">
            <a:noAutofit/>
          </a:bodyPr>
          <a:lstStyle/>
          <a:p>
            <a:pPr marL="76200" lvl="0" indent="0">
              <a:buNone/>
            </a:pPr>
            <a:r>
              <a:rPr lang="pt-PT" sz="1400" b="1" dirty="0" err="1">
                <a:latin typeface="+mj-lt"/>
              </a:rPr>
              <a:t>Number</a:t>
            </a:r>
            <a:r>
              <a:rPr lang="pt-PT" sz="1400" b="1" dirty="0">
                <a:latin typeface="+mj-lt"/>
              </a:rPr>
              <a:t> </a:t>
            </a:r>
            <a:r>
              <a:rPr lang="pt-PT" sz="1400" b="1" dirty="0" err="1">
                <a:latin typeface="+mj-lt"/>
              </a:rPr>
              <a:t>of</a:t>
            </a:r>
            <a:r>
              <a:rPr lang="pt-PT" sz="1400" b="1" dirty="0">
                <a:latin typeface="+mj-lt"/>
              </a:rPr>
              <a:t> </a:t>
            </a:r>
            <a:r>
              <a:rPr lang="pt-PT" sz="1400" b="1" dirty="0" err="1">
                <a:latin typeface="+mj-lt"/>
              </a:rPr>
              <a:t>participants</a:t>
            </a:r>
            <a:r>
              <a:rPr lang="pt-PT" sz="1400" b="1" dirty="0">
                <a:latin typeface="+mj-lt"/>
              </a:rPr>
              <a:t>:</a:t>
            </a:r>
          </a:p>
          <a:p>
            <a:pPr>
              <a:buFont typeface="Arial" charset="0"/>
              <a:buChar char="•"/>
            </a:pPr>
            <a:r>
              <a:rPr lang="en" sz="1400" dirty="0">
                <a:latin typeface="+mj-lt"/>
              </a:rPr>
              <a:t>2 or more.</a:t>
            </a:r>
          </a:p>
          <a:p>
            <a:pPr marL="76200" indent="0">
              <a:buNone/>
            </a:pPr>
            <a:r>
              <a:rPr lang="en" sz="1400" b="1" dirty="0">
                <a:latin typeface="+mj-lt"/>
              </a:rPr>
              <a:t>Material:</a:t>
            </a:r>
          </a:p>
          <a:p>
            <a:pPr lvl="0">
              <a:buFont typeface="Arial" charset="0"/>
              <a:buChar char="•"/>
            </a:pPr>
            <a:r>
              <a:rPr lang="en-US" sz="1400" dirty="0">
                <a:latin typeface="+mj-lt"/>
              </a:rPr>
              <a:t>Wood stick;</a:t>
            </a:r>
          </a:p>
          <a:p>
            <a:pPr lvl="0">
              <a:buFont typeface="Arial" charset="0"/>
              <a:buChar char="•"/>
            </a:pPr>
            <a:r>
              <a:rPr lang="en-US" sz="1400" dirty="0">
                <a:latin typeface="+mj-lt"/>
              </a:rPr>
              <a:t>Thread;</a:t>
            </a:r>
          </a:p>
          <a:p>
            <a:pPr>
              <a:buFont typeface="Arial" charset="0"/>
              <a:buChar char="•"/>
            </a:pPr>
            <a:r>
              <a:rPr lang="en-US" sz="1400" dirty="0">
                <a:latin typeface="+mj-lt"/>
              </a:rPr>
              <a:t>Pinecone.</a:t>
            </a:r>
          </a:p>
          <a:p>
            <a:pPr marL="76200" indent="0">
              <a:buNone/>
            </a:pPr>
            <a:r>
              <a:rPr lang="pt-PT" sz="1400" b="1" dirty="0" err="1">
                <a:latin typeface="+mj-lt"/>
              </a:rPr>
              <a:t>Goal</a:t>
            </a:r>
            <a:r>
              <a:rPr lang="pt-PT" sz="1400" b="1" dirty="0">
                <a:latin typeface="+mj-lt"/>
              </a:rPr>
              <a:t>:</a:t>
            </a:r>
          </a:p>
          <a:p>
            <a:pPr>
              <a:buFont typeface="Arial" charset="0"/>
              <a:buChar char="•"/>
            </a:pPr>
            <a:r>
              <a:rPr lang="en-US" sz="1400" dirty="0">
                <a:latin typeface="+mj-lt"/>
              </a:rPr>
              <a:t>Be the fastest to </a:t>
            </a:r>
            <a:r>
              <a:rPr lang="en-US" sz="1400" dirty="0">
                <a:latin typeface="+mj-lt"/>
              </a:rPr>
              <a:t>wind (roll up) the </a:t>
            </a:r>
            <a:r>
              <a:rPr lang="en-US" sz="1400" dirty="0">
                <a:latin typeface="+mj-lt"/>
              </a:rPr>
              <a:t>thread.</a:t>
            </a:r>
          </a:p>
          <a:p>
            <a:pPr marL="0" lvl="0" indent="0">
              <a:buNone/>
            </a:pPr>
            <a:r>
              <a:rPr lang="pt-PT" sz="1400" b="1" dirty="0" err="1">
                <a:latin typeface="+mj-lt"/>
              </a:rPr>
              <a:t>Description</a:t>
            </a:r>
            <a:r>
              <a:rPr lang="pt-PT" sz="1400" b="1" dirty="0">
                <a:latin typeface="+mj-lt"/>
              </a:rPr>
              <a:t>:</a:t>
            </a:r>
          </a:p>
          <a:p>
            <a:pPr marL="0" lvl="0" indent="0">
              <a:buNone/>
            </a:pPr>
            <a:r>
              <a:rPr lang="en-US" sz="1400" dirty="0">
                <a:latin typeface="+mj-lt"/>
              </a:rPr>
              <a:t>With the pinecone and the wood stick attached by a thread, participants should </a:t>
            </a:r>
            <a:r>
              <a:rPr lang="en-US" sz="1400" dirty="0">
                <a:latin typeface="+mj-lt"/>
              </a:rPr>
              <a:t>wind (roll up) the </a:t>
            </a:r>
            <a:r>
              <a:rPr lang="en-US" sz="1400" dirty="0">
                <a:latin typeface="+mj-lt"/>
              </a:rPr>
              <a:t>thread as fast as they can. The winner is the first to finish.</a:t>
            </a:r>
            <a:endParaRPr lang="pt-PT" sz="1400" dirty="0">
              <a:latin typeface="+mj-lt"/>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131" y="1848757"/>
            <a:ext cx="4748869" cy="2596243"/>
          </a:xfrm>
          <a:prstGeom prst="rect">
            <a:avLst/>
          </a:prstGeom>
          <a:ln>
            <a:noFill/>
          </a:ln>
          <a:effectLst>
            <a:softEdge rad="112500"/>
          </a:effectLst>
        </p:spPr>
      </p:pic>
    </p:spTree>
    <p:extLst>
      <p:ext uri="{BB962C8B-B14F-4D97-AF65-F5344CB8AC3E}">
        <p14:creationId xmlns:p14="http://schemas.microsoft.com/office/powerpoint/2010/main" val="3564976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363339" y="201842"/>
            <a:ext cx="5969100" cy="744900"/>
          </a:xfrm>
          <a:prstGeom prst="rect">
            <a:avLst/>
          </a:prstGeom>
        </p:spPr>
        <p:txBody>
          <a:bodyPr spcFirstLastPara="1" wrap="square" lIns="91425" tIns="91425" rIns="91425" bIns="91425" anchor="b" anchorCtr="0">
            <a:noAutofit/>
          </a:bodyPr>
          <a:lstStyle/>
          <a:p>
            <a:pPr lvl="0"/>
            <a:r>
              <a:rPr lang="en" dirty="0">
                <a:latin typeface="+mj-lt"/>
              </a:rPr>
              <a:t>Game 3 </a:t>
            </a:r>
            <a:r>
              <a:rPr lang="en" dirty="0">
                <a:latin typeface="+mj-lt"/>
              </a:rPr>
              <a:t>- </a:t>
            </a:r>
            <a:r>
              <a:rPr lang="pt-PT" dirty="0" err="1">
                <a:latin typeface="+mj-lt"/>
              </a:rPr>
              <a:t>Egg</a:t>
            </a:r>
            <a:r>
              <a:rPr lang="pt-PT" dirty="0">
                <a:latin typeface="+mj-lt"/>
              </a:rPr>
              <a:t> </a:t>
            </a:r>
            <a:r>
              <a:rPr lang="pt-PT" dirty="0">
                <a:latin typeface="+mj-lt"/>
              </a:rPr>
              <a:t>Game</a:t>
            </a:r>
            <a:endParaRPr dirty="0">
              <a:latin typeface="+mj-lt"/>
            </a:endParaRPr>
          </a:p>
        </p:txBody>
      </p:sp>
      <p:sp>
        <p:nvSpPr>
          <p:cNvPr id="258" name="Google Shape;258;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32" name="Google Shape;231;p16"/>
          <p:cNvSpPr txBox="1">
            <a:spLocks noGrp="1"/>
          </p:cNvSpPr>
          <p:nvPr>
            <p:ph type="body" idx="1"/>
          </p:nvPr>
        </p:nvSpPr>
        <p:spPr>
          <a:xfrm>
            <a:off x="309356" y="973077"/>
            <a:ext cx="5873730" cy="3481524"/>
          </a:xfrm>
          <a:prstGeom prst="rect">
            <a:avLst/>
          </a:prstGeom>
        </p:spPr>
        <p:txBody>
          <a:bodyPr spcFirstLastPara="1" wrap="square" lIns="91425" tIns="91425" rIns="91425" bIns="91425" anchor="t" anchorCtr="0">
            <a:noAutofit/>
          </a:bodyPr>
          <a:lstStyle/>
          <a:p>
            <a:pPr marL="76200" lvl="0" indent="0">
              <a:buNone/>
            </a:pPr>
            <a:r>
              <a:rPr lang="pt-PT" sz="1400" b="1" dirty="0" err="1">
                <a:latin typeface="+mj-lt"/>
              </a:rPr>
              <a:t>Number</a:t>
            </a:r>
            <a:r>
              <a:rPr lang="pt-PT" sz="1400" b="1" dirty="0">
                <a:latin typeface="+mj-lt"/>
              </a:rPr>
              <a:t> </a:t>
            </a:r>
            <a:r>
              <a:rPr lang="pt-PT" sz="1400" b="1" dirty="0" err="1">
                <a:latin typeface="+mj-lt"/>
              </a:rPr>
              <a:t>of</a:t>
            </a:r>
            <a:r>
              <a:rPr lang="pt-PT" sz="1400" b="1" dirty="0">
                <a:latin typeface="+mj-lt"/>
              </a:rPr>
              <a:t> </a:t>
            </a:r>
            <a:r>
              <a:rPr lang="pt-PT" sz="1400" b="1" dirty="0" err="1">
                <a:latin typeface="+mj-lt"/>
              </a:rPr>
              <a:t>participants</a:t>
            </a:r>
            <a:r>
              <a:rPr lang="pt-PT" sz="1400" b="1" dirty="0">
                <a:latin typeface="+mj-lt"/>
              </a:rPr>
              <a:t>:</a:t>
            </a:r>
          </a:p>
          <a:p>
            <a:pPr>
              <a:buFont typeface="Arial" charset="0"/>
              <a:buChar char="•"/>
            </a:pPr>
            <a:r>
              <a:rPr lang="en" sz="1400" dirty="0">
                <a:latin typeface="+mj-lt"/>
              </a:rPr>
              <a:t>2 or more.</a:t>
            </a:r>
          </a:p>
          <a:p>
            <a:pPr marL="76200" indent="0">
              <a:buNone/>
            </a:pPr>
            <a:r>
              <a:rPr lang="en" sz="1400" b="1" dirty="0">
                <a:latin typeface="+mj-lt"/>
              </a:rPr>
              <a:t>Material:</a:t>
            </a:r>
          </a:p>
          <a:p>
            <a:pPr lvl="0">
              <a:buFont typeface="Arial" charset="0"/>
              <a:buChar char="•"/>
            </a:pPr>
            <a:r>
              <a:rPr lang="en-US" sz="1400" dirty="0">
                <a:latin typeface="+mj-lt"/>
              </a:rPr>
              <a:t>Wooden spoon;</a:t>
            </a:r>
          </a:p>
          <a:p>
            <a:pPr lvl="0">
              <a:buFont typeface="Arial" charset="0"/>
              <a:buChar char="•"/>
            </a:pPr>
            <a:r>
              <a:rPr lang="en-US" sz="1400" dirty="0">
                <a:latin typeface="+mj-lt"/>
              </a:rPr>
              <a:t>Potatoes. The traditional game is played with eggs, but it is better to use potatoes instead to be more sustainable.</a:t>
            </a:r>
          </a:p>
          <a:p>
            <a:pPr marL="76200" indent="0">
              <a:buNone/>
            </a:pPr>
            <a:r>
              <a:rPr lang="pt-PT" sz="1400" b="1" dirty="0" err="1">
                <a:latin typeface="+mj-lt"/>
              </a:rPr>
              <a:t>Goal</a:t>
            </a:r>
            <a:r>
              <a:rPr lang="pt-PT" sz="1400" b="1" dirty="0">
                <a:latin typeface="+mj-lt"/>
              </a:rPr>
              <a:t>:</a:t>
            </a:r>
          </a:p>
          <a:p>
            <a:pPr>
              <a:buFont typeface="Arial" charset="0"/>
              <a:buChar char="•"/>
            </a:pPr>
            <a:r>
              <a:rPr lang="en-US" sz="1400" dirty="0">
                <a:latin typeface="+mj-lt"/>
              </a:rPr>
              <a:t>Be the first to reach the goal without dropping the potato.</a:t>
            </a:r>
          </a:p>
          <a:p>
            <a:pPr marL="0" lvl="0" indent="0">
              <a:buNone/>
            </a:pPr>
            <a:r>
              <a:rPr lang="pt-PT" sz="1400" b="1" dirty="0" err="1">
                <a:latin typeface="+mj-lt"/>
              </a:rPr>
              <a:t>Description</a:t>
            </a:r>
            <a:r>
              <a:rPr lang="pt-PT" sz="1400" b="1" dirty="0">
                <a:latin typeface="+mj-lt"/>
              </a:rPr>
              <a:t>:</a:t>
            </a:r>
          </a:p>
          <a:p>
            <a:pPr marL="0" lvl="0" indent="0">
              <a:buNone/>
            </a:pPr>
            <a:r>
              <a:rPr lang="en-US" sz="1400" dirty="0">
                <a:latin typeface="+mj-lt"/>
              </a:rPr>
              <a:t>Participants should put themselves side by side at the starting line and balance the potato in the spoon. After a signal they must travel the route to the goal as fast as they can but without letting the potato fall. If it falls, they have to pick it and go back to the starting line and start again.</a:t>
            </a:r>
            <a:endParaRPr lang="pt-PT" sz="1400" dirty="0">
              <a:latin typeface="+mj-lt"/>
            </a:endParaRPr>
          </a:p>
        </p:txBody>
      </p:sp>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7860"/>
          <a:stretch/>
        </p:blipFill>
        <p:spPr>
          <a:xfrm flipH="1">
            <a:off x="6143173" y="785587"/>
            <a:ext cx="2913743" cy="3733800"/>
          </a:xfrm>
          <a:prstGeom prst="rect">
            <a:avLst/>
          </a:prstGeom>
          <a:ln>
            <a:noFill/>
          </a:ln>
          <a:effectLst>
            <a:softEdge rad="112500"/>
          </a:effectLst>
        </p:spPr>
      </p:pic>
    </p:spTree>
    <p:extLst>
      <p:ext uri="{BB962C8B-B14F-4D97-AF65-F5344CB8AC3E}">
        <p14:creationId xmlns:p14="http://schemas.microsoft.com/office/powerpoint/2010/main" val="120843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232710" y="76311"/>
            <a:ext cx="5969100" cy="744900"/>
          </a:xfrm>
          <a:prstGeom prst="rect">
            <a:avLst/>
          </a:prstGeom>
        </p:spPr>
        <p:txBody>
          <a:bodyPr spcFirstLastPara="1" wrap="square" lIns="91425" tIns="91425" rIns="91425" bIns="91425" anchor="b" anchorCtr="0">
            <a:noAutofit/>
          </a:bodyPr>
          <a:lstStyle/>
          <a:p>
            <a:pPr lvl="0"/>
            <a:r>
              <a:rPr lang="en" dirty="0">
                <a:latin typeface="+mj-lt"/>
              </a:rPr>
              <a:t>Game 4 - </a:t>
            </a:r>
            <a:r>
              <a:rPr lang="pt-PT" dirty="0" err="1">
                <a:latin typeface="+mj-lt"/>
              </a:rPr>
              <a:t>Donkey</a:t>
            </a:r>
            <a:r>
              <a:rPr lang="pt-PT" dirty="0">
                <a:latin typeface="+mj-lt"/>
              </a:rPr>
              <a:t> Game</a:t>
            </a:r>
            <a:endParaRPr dirty="0">
              <a:latin typeface="+mj-lt"/>
            </a:endParaRPr>
          </a:p>
        </p:txBody>
      </p:sp>
      <p:sp>
        <p:nvSpPr>
          <p:cNvPr id="258" name="Google Shape;258;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32" name="Google Shape;231;p16"/>
          <p:cNvSpPr txBox="1">
            <a:spLocks noGrp="1"/>
          </p:cNvSpPr>
          <p:nvPr>
            <p:ph type="body" idx="1"/>
          </p:nvPr>
        </p:nvSpPr>
        <p:spPr>
          <a:xfrm>
            <a:off x="159657" y="682172"/>
            <a:ext cx="5800272" cy="3785366"/>
          </a:xfrm>
          <a:prstGeom prst="rect">
            <a:avLst/>
          </a:prstGeom>
        </p:spPr>
        <p:txBody>
          <a:bodyPr spcFirstLastPara="1" wrap="square" lIns="91425" tIns="91425" rIns="91425" bIns="91425" anchor="t" anchorCtr="0">
            <a:noAutofit/>
          </a:bodyPr>
          <a:lstStyle/>
          <a:p>
            <a:pPr marL="76200" lvl="0" indent="0">
              <a:buNone/>
            </a:pPr>
            <a:r>
              <a:rPr lang="pt-PT" sz="1400" b="1" dirty="0" err="1">
                <a:latin typeface="+mj-lt"/>
              </a:rPr>
              <a:t>Number</a:t>
            </a:r>
            <a:r>
              <a:rPr lang="pt-PT" sz="1400" b="1" dirty="0">
                <a:latin typeface="+mj-lt"/>
              </a:rPr>
              <a:t> </a:t>
            </a:r>
            <a:r>
              <a:rPr lang="pt-PT" sz="1400" b="1" dirty="0" err="1">
                <a:latin typeface="+mj-lt"/>
              </a:rPr>
              <a:t>of</a:t>
            </a:r>
            <a:r>
              <a:rPr lang="pt-PT" sz="1400" b="1" dirty="0">
                <a:latin typeface="+mj-lt"/>
              </a:rPr>
              <a:t> </a:t>
            </a:r>
            <a:r>
              <a:rPr lang="pt-PT" sz="1400" b="1" dirty="0" err="1">
                <a:latin typeface="+mj-lt"/>
              </a:rPr>
              <a:t>participants</a:t>
            </a:r>
            <a:r>
              <a:rPr lang="pt-PT" sz="1400" b="1" dirty="0">
                <a:latin typeface="+mj-lt"/>
              </a:rPr>
              <a:t>:</a:t>
            </a:r>
          </a:p>
          <a:p>
            <a:pPr>
              <a:buFont typeface="Arial" charset="0"/>
              <a:buChar char="•"/>
            </a:pPr>
            <a:r>
              <a:rPr lang="en" sz="1400" dirty="0">
                <a:latin typeface="+mj-lt"/>
              </a:rPr>
              <a:t>4 or more (2 to 2).</a:t>
            </a:r>
          </a:p>
          <a:p>
            <a:pPr marL="76200" indent="0">
              <a:buNone/>
            </a:pPr>
            <a:r>
              <a:rPr lang="en" sz="1400" b="1" dirty="0">
                <a:latin typeface="+mj-lt"/>
              </a:rPr>
              <a:t>Material:</a:t>
            </a:r>
          </a:p>
          <a:p>
            <a:pPr lvl="0">
              <a:buFont typeface="Arial" charset="0"/>
              <a:buChar char="•"/>
            </a:pPr>
            <a:r>
              <a:rPr lang="en-US" sz="1400" dirty="0">
                <a:latin typeface="+mj-lt"/>
              </a:rPr>
              <a:t>Rectangular wood structure with points and donkey image at the top with a hole;</a:t>
            </a:r>
          </a:p>
          <a:p>
            <a:pPr lvl="0">
              <a:buFont typeface="Arial" charset="0"/>
              <a:buChar char="•"/>
            </a:pPr>
            <a:r>
              <a:rPr lang="en-US" sz="1400" dirty="0">
                <a:latin typeface="+mj-lt"/>
              </a:rPr>
              <a:t>Meshes (flattened metal rings).</a:t>
            </a:r>
          </a:p>
          <a:p>
            <a:pPr marL="76200" lvl="0" indent="0">
              <a:buNone/>
            </a:pPr>
            <a:r>
              <a:rPr lang="pt-PT" sz="1400" b="1" dirty="0" err="1">
                <a:latin typeface="+mj-lt"/>
              </a:rPr>
              <a:t>Goal</a:t>
            </a:r>
            <a:r>
              <a:rPr lang="pt-PT" sz="1400" b="1" dirty="0">
                <a:latin typeface="+mj-lt"/>
              </a:rPr>
              <a:t>:</a:t>
            </a:r>
          </a:p>
          <a:p>
            <a:pPr>
              <a:buFont typeface="Arial" charset="0"/>
              <a:buChar char="•"/>
            </a:pPr>
            <a:r>
              <a:rPr lang="en-US" sz="1400" dirty="0">
                <a:latin typeface="+mj-lt"/>
              </a:rPr>
              <a:t>Get higher score.</a:t>
            </a:r>
          </a:p>
          <a:p>
            <a:pPr marL="0" lvl="0" indent="0">
              <a:buNone/>
            </a:pPr>
            <a:r>
              <a:rPr lang="pt-PT" sz="1400" b="1" dirty="0" err="1">
                <a:latin typeface="+mj-lt"/>
              </a:rPr>
              <a:t>Description</a:t>
            </a:r>
            <a:r>
              <a:rPr lang="pt-PT" sz="1400" b="1" dirty="0">
                <a:latin typeface="+mj-lt"/>
              </a:rPr>
              <a:t>:</a:t>
            </a:r>
          </a:p>
          <a:p>
            <a:pPr marL="0" indent="0">
              <a:buNone/>
            </a:pPr>
            <a:r>
              <a:rPr lang="en-GB" sz="1400" dirty="0">
                <a:latin typeface="+mj-lt"/>
              </a:rPr>
              <a:t>The participants stand at a distance of about 2 to 3 meters, from where they throw small metal meshes, aiming to hit the houses with the highest score. There is the possibility to make 2 teams in 2 lines perpendicular to the game wood structure. One participant of each team plays at the same time, one after the other. If a player hits the </a:t>
            </a:r>
            <a:r>
              <a:rPr lang="en-GB" sz="1400" dirty="0" err="1">
                <a:latin typeface="+mj-lt"/>
              </a:rPr>
              <a:t>donkeys's</a:t>
            </a:r>
            <a:r>
              <a:rPr lang="en-GB" sz="1400" dirty="0">
                <a:latin typeface="+mj-lt"/>
              </a:rPr>
              <a:t> image, he/she loses all points he/she already has already. If the meshes hits the line of two different houses, you can decide to count the highest score, the lowest score or not count anything.</a:t>
            </a:r>
            <a:endParaRPr lang="pt-PT" sz="1400" dirty="0">
              <a:latin typeface="+mj-lt"/>
            </a:endParaRPr>
          </a:p>
          <a:p>
            <a:pPr marL="0" lvl="0" indent="0">
              <a:buNone/>
            </a:pPr>
            <a:endParaRPr lang="pt-PT" sz="1400" dirty="0">
              <a:latin typeface="+mj-lt"/>
            </a:endParaRPr>
          </a:p>
        </p:txBody>
      </p:sp>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l="3759"/>
          <a:stretch/>
        </p:blipFill>
        <p:spPr>
          <a:xfrm>
            <a:off x="5964362" y="858156"/>
            <a:ext cx="3179638" cy="3690257"/>
          </a:xfrm>
          <a:prstGeom prst="rect">
            <a:avLst/>
          </a:prstGeom>
          <a:ln>
            <a:noFill/>
          </a:ln>
          <a:effectLst>
            <a:softEdge rad="112500"/>
          </a:effectLst>
        </p:spPr>
      </p:pic>
    </p:spTree>
    <p:extLst>
      <p:ext uri="{BB962C8B-B14F-4D97-AF65-F5344CB8AC3E}">
        <p14:creationId xmlns:p14="http://schemas.microsoft.com/office/powerpoint/2010/main" val="375080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35"/>
          <p:cNvSpPr txBox="1">
            <a:spLocks noGrp="1"/>
          </p:cNvSpPr>
          <p:nvPr>
            <p:ph type="title"/>
          </p:nvPr>
        </p:nvSpPr>
        <p:spPr>
          <a:xfrm>
            <a:off x="653625" y="739375"/>
            <a:ext cx="5969100" cy="744900"/>
          </a:xfrm>
          <a:prstGeom prst="rect">
            <a:avLst/>
          </a:prstGeom>
        </p:spPr>
        <p:txBody>
          <a:bodyPr spcFirstLastPara="1" wrap="square" lIns="91425" tIns="91425" rIns="91425" bIns="91425" anchor="b" anchorCtr="0">
            <a:noAutofit/>
          </a:bodyPr>
          <a:lstStyle/>
          <a:p>
            <a:pPr lvl="0"/>
            <a:r>
              <a:rPr lang="pt-PT" dirty="0">
                <a:latin typeface="+mj-lt"/>
              </a:rPr>
              <a:t>Digital </a:t>
            </a:r>
            <a:r>
              <a:rPr lang="pt-PT" dirty="0" err="1">
                <a:latin typeface="+mj-lt"/>
              </a:rPr>
              <a:t>tool</a:t>
            </a:r>
            <a:r>
              <a:rPr lang="pt-PT" dirty="0">
                <a:latin typeface="+mj-lt"/>
              </a:rPr>
              <a:t> </a:t>
            </a:r>
            <a:r>
              <a:rPr lang="pt-PT" dirty="0" err="1">
                <a:latin typeface="+mj-lt"/>
              </a:rPr>
              <a:t>done</a:t>
            </a:r>
            <a:r>
              <a:rPr lang="pt-PT" dirty="0">
                <a:latin typeface="+mj-lt"/>
              </a:rPr>
              <a:t> </a:t>
            </a:r>
            <a:r>
              <a:rPr lang="pt-PT" dirty="0" err="1">
                <a:latin typeface="+mj-lt"/>
              </a:rPr>
              <a:t>by</a:t>
            </a:r>
            <a:r>
              <a:rPr lang="pt-PT" dirty="0">
                <a:latin typeface="+mj-lt"/>
              </a:rPr>
              <a:t>:</a:t>
            </a:r>
            <a:endParaRPr dirty="0">
              <a:latin typeface="+mj-lt"/>
            </a:endParaRPr>
          </a:p>
        </p:txBody>
      </p:sp>
      <p:sp>
        <p:nvSpPr>
          <p:cNvPr id="914" name="Google Shape;914;p3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6" name="Google Shape;913;p35"/>
          <p:cNvSpPr txBox="1">
            <a:spLocks noGrp="1"/>
          </p:cNvSpPr>
          <p:nvPr>
            <p:ph type="body" idx="1"/>
          </p:nvPr>
        </p:nvSpPr>
        <p:spPr>
          <a:xfrm>
            <a:off x="2613054" y="1628515"/>
            <a:ext cx="2974946" cy="3237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Clr>
                <a:srgbClr val="6D9EEB"/>
              </a:buClr>
              <a:buSzPts val="1800"/>
              <a:buFont typeface="Arial" charset="0"/>
              <a:buChar char="•"/>
            </a:pPr>
            <a:r>
              <a:rPr lang="en" sz="1800" dirty="0">
                <a:latin typeface="+mj-lt"/>
              </a:rPr>
              <a:t>Andreia Silva</a:t>
            </a:r>
          </a:p>
          <a:p>
            <a:pPr marL="457200" lvl="0" indent="-342900" algn="l" rtl="0">
              <a:lnSpc>
                <a:spcPct val="115000"/>
              </a:lnSpc>
              <a:spcBef>
                <a:spcPts val="600"/>
              </a:spcBef>
              <a:spcAft>
                <a:spcPts val="0"/>
              </a:spcAft>
              <a:buClr>
                <a:srgbClr val="6D9EEB"/>
              </a:buClr>
              <a:buSzPts val="1800"/>
              <a:buFont typeface="Arial" charset="0"/>
              <a:buChar char="•"/>
            </a:pPr>
            <a:r>
              <a:rPr lang="en" sz="1800" dirty="0">
                <a:solidFill>
                  <a:srgbClr val="474F67"/>
                </a:solidFill>
                <a:latin typeface="+mj-lt"/>
              </a:rPr>
              <a:t>Joana Pereira</a:t>
            </a:r>
          </a:p>
          <a:p>
            <a:pPr marL="457200" lvl="0" indent="-342900" algn="l" rtl="0">
              <a:lnSpc>
                <a:spcPct val="115000"/>
              </a:lnSpc>
              <a:spcBef>
                <a:spcPts val="600"/>
              </a:spcBef>
              <a:spcAft>
                <a:spcPts val="0"/>
              </a:spcAft>
              <a:buClr>
                <a:srgbClr val="6D9EEB"/>
              </a:buClr>
              <a:buSzPts val="1800"/>
              <a:buFont typeface="Arial" charset="0"/>
              <a:buChar char="•"/>
            </a:pPr>
            <a:r>
              <a:rPr lang="en" sz="1800" dirty="0">
                <a:latin typeface="+mj-lt"/>
              </a:rPr>
              <a:t>Mariana Garcia</a:t>
            </a:r>
          </a:p>
          <a:p>
            <a:pPr marL="457200" lvl="0" indent="-342900" algn="l" rtl="0">
              <a:lnSpc>
                <a:spcPct val="115000"/>
              </a:lnSpc>
              <a:spcBef>
                <a:spcPts val="600"/>
              </a:spcBef>
              <a:spcAft>
                <a:spcPts val="0"/>
              </a:spcAft>
              <a:buClr>
                <a:srgbClr val="6D9EEB"/>
              </a:buClr>
              <a:buSzPts val="1800"/>
              <a:buFont typeface="Arial" charset="0"/>
              <a:buChar char="•"/>
            </a:pPr>
            <a:r>
              <a:rPr lang="en" sz="1800" dirty="0">
                <a:solidFill>
                  <a:srgbClr val="474F67"/>
                </a:solidFill>
                <a:latin typeface="+mj-lt"/>
              </a:rPr>
              <a:t>Mariana Pedro</a:t>
            </a:r>
          </a:p>
          <a:p>
            <a:pPr marL="457200" lvl="0" indent="-342900" algn="l" rtl="0">
              <a:lnSpc>
                <a:spcPct val="115000"/>
              </a:lnSpc>
              <a:spcBef>
                <a:spcPts val="600"/>
              </a:spcBef>
              <a:spcAft>
                <a:spcPts val="0"/>
              </a:spcAft>
              <a:buClr>
                <a:srgbClr val="6D9EEB"/>
              </a:buClr>
              <a:buSzPts val="1800"/>
              <a:buFont typeface="Arial" charset="0"/>
              <a:buChar char="•"/>
            </a:pPr>
            <a:r>
              <a:rPr lang="en" sz="1800" dirty="0">
                <a:latin typeface="+mj-lt"/>
              </a:rPr>
              <a:t>Natacha Alendouro</a:t>
            </a:r>
            <a:endParaRPr sz="1800" dirty="0">
              <a:solidFill>
                <a:srgbClr val="474F67"/>
              </a:solidFill>
              <a:latin typeface="+mj-lt"/>
            </a:endParaRPr>
          </a:p>
        </p:txBody>
      </p:sp>
    </p:spTree>
  </p:cSld>
  <p:clrMapOvr>
    <a:masterClrMapping/>
  </p:clrMapOvr>
</p:sld>
</file>

<file path=ppt/theme/theme1.xml><?xml version="1.0" encoding="utf-8"?>
<a:theme xmlns:a="http://schemas.openxmlformats.org/drawingml/2006/main" name="Luci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488</Words>
  <Application>Microsoft Macintosh PowerPoint</Application>
  <PresentationFormat>Apresentação no Ecrã (16:9)</PresentationFormat>
  <Paragraphs>55</Paragraphs>
  <Slides>6</Slides>
  <Notes>6</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6</vt:i4>
      </vt:variant>
    </vt:vector>
  </HeadingPairs>
  <TitlesOfParts>
    <vt:vector size="10" baseType="lpstr">
      <vt:lpstr>ABeeZee</vt:lpstr>
      <vt:lpstr>Sniglet</vt:lpstr>
      <vt:lpstr>Arial</vt:lpstr>
      <vt:lpstr>Lucius template</vt:lpstr>
      <vt:lpstr>My Right to Play  Traditional games </vt:lpstr>
      <vt:lpstr>Game 1 - Ball in the Cup</vt:lpstr>
      <vt:lpstr>Game 2 – Pinecone Game</vt:lpstr>
      <vt:lpstr>Game 3 - Egg Game</vt:lpstr>
      <vt:lpstr>Game 4 - Donkey Game</vt:lpstr>
      <vt:lpstr>Digital tool done by:</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Right to Play Old games</dc:title>
  <dc:creator>Mariana</dc:creator>
  <cp:lastModifiedBy>Ana Torres - ESE</cp:lastModifiedBy>
  <cp:revision>18</cp:revision>
  <dcterms:modified xsi:type="dcterms:W3CDTF">2019-06-26T09:12:08Z</dcterms:modified>
</cp:coreProperties>
</file>